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C1539-F703-4DDB-9EEB-9CC133BCDE1B}" type="datetimeFigureOut">
              <a:rPr lang="en-US" smtClean="0"/>
              <a:t>6/12/2013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96659-5119-4552-B5E6-41F9CE9D1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1539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C1539-F703-4DDB-9EEB-9CC133BCDE1B}" type="datetimeFigureOut">
              <a:rPr lang="en-US" smtClean="0"/>
              <a:t>6/12/2013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96659-5119-4552-B5E6-41F9CE9D1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799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C1539-F703-4DDB-9EEB-9CC133BCDE1B}" type="datetimeFigureOut">
              <a:rPr lang="en-US" smtClean="0"/>
              <a:t>6/12/2013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96659-5119-4552-B5E6-41F9CE9D1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221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C1539-F703-4DDB-9EEB-9CC133BCDE1B}" type="datetimeFigureOut">
              <a:rPr lang="en-US" smtClean="0"/>
              <a:t>6/12/2013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96659-5119-4552-B5E6-41F9CE9D1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190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C1539-F703-4DDB-9EEB-9CC133BCDE1B}" type="datetimeFigureOut">
              <a:rPr lang="en-US" smtClean="0"/>
              <a:t>6/12/2013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96659-5119-4552-B5E6-41F9CE9D1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859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C1539-F703-4DDB-9EEB-9CC133BCDE1B}" type="datetimeFigureOut">
              <a:rPr lang="en-US" smtClean="0"/>
              <a:t>6/12/2013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96659-5119-4552-B5E6-41F9CE9D1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305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C1539-F703-4DDB-9EEB-9CC133BCDE1B}" type="datetimeFigureOut">
              <a:rPr lang="en-US" smtClean="0"/>
              <a:t>6/12/2013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96659-5119-4552-B5E6-41F9CE9D1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590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C1539-F703-4DDB-9EEB-9CC133BCDE1B}" type="datetimeFigureOut">
              <a:rPr lang="en-US" smtClean="0"/>
              <a:t>6/12/2013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96659-5119-4552-B5E6-41F9CE9D1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524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C1539-F703-4DDB-9EEB-9CC133BCDE1B}" type="datetimeFigureOut">
              <a:rPr lang="en-US" smtClean="0"/>
              <a:t>6/12/2013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96659-5119-4552-B5E6-41F9CE9D1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615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C1539-F703-4DDB-9EEB-9CC133BCDE1B}" type="datetimeFigureOut">
              <a:rPr lang="en-US" smtClean="0"/>
              <a:t>6/12/2013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96659-5119-4552-B5E6-41F9CE9D1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354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C1539-F703-4DDB-9EEB-9CC133BCDE1B}" type="datetimeFigureOut">
              <a:rPr lang="en-US" smtClean="0"/>
              <a:t>6/12/2013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96659-5119-4552-B5E6-41F9CE9D1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474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4C1539-F703-4DDB-9EEB-9CC133BCDE1B}" type="datetimeFigureOut">
              <a:rPr lang="en-US" smtClean="0"/>
              <a:t>6/12/2013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096659-5119-4552-B5E6-41F9CE9D11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081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533400" y="228600"/>
            <a:ext cx="7848600" cy="1371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33400" y="228600"/>
            <a:ext cx="2895600" cy="137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Icon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33400" y="2819400"/>
            <a:ext cx="4495800" cy="3429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Image</a:t>
            </a:r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5257800" y="3581400"/>
            <a:ext cx="3581400" cy="2362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Info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71500" y="1752600"/>
            <a:ext cx="7772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Navigation Bar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26728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Pen15</dc:creator>
  <cp:lastModifiedBy>Pen15</cp:lastModifiedBy>
  <cp:revision>1</cp:revision>
  <dcterms:created xsi:type="dcterms:W3CDTF">2013-06-12T09:25:24Z</dcterms:created>
  <dcterms:modified xsi:type="dcterms:W3CDTF">2013-06-12T09:27:26Z</dcterms:modified>
</cp:coreProperties>
</file>